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9DDF6A-F80B-4F58-84C7-048ACCCE2E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68E247-4F68-400A-9D5F-FE40E10CAC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66185-FB13-419E-B3FF-8D12423B8589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4C85E-0F5A-48AE-904D-FB5204DCBF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DDDE36-8946-4A5D-BBDE-5511FEEF93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536F2-CC50-43C6-8D89-01485FAA9D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8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64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60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81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9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56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12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8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37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7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8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6255" y="1153401"/>
            <a:ext cx="106101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255" y="2377472"/>
            <a:ext cx="10610193" cy="3327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109F-33A8-4CC3-84C3-A270649253C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EFF0-E46D-40AB-8597-6F252F577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4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coinorthwest@mmu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54B4-2D54-4CB2-8D32-69ECBABE8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90" y="1439151"/>
            <a:ext cx="10610194" cy="1325563"/>
          </a:xfrm>
        </p:spPr>
        <p:txBody>
          <a:bodyPr>
            <a:normAutofit/>
          </a:bodyPr>
          <a:lstStyle/>
          <a:p>
            <a:r>
              <a:rPr lang="en-GB" sz="2800" b="1" dirty="0"/>
              <a:t>Is your business prepared for the low carbon future?</a:t>
            </a:r>
            <a:r>
              <a:rPr lang="en-GB" sz="2800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98B23-C2F3-437A-9C2F-B49135FE7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90" y="2091722"/>
            <a:ext cx="11110420" cy="3327127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GB" sz="1100" dirty="0"/>
              <a:t>The business landscape has changed. The transition to a low carbon economy has already begun.  Let us help you change the way you do business by adopting low carbon business solutions.  </a:t>
            </a:r>
          </a:p>
          <a:p>
            <a:pPr marL="0" indent="0" fontAlgn="base">
              <a:buNone/>
            </a:pPr>
            <a:r>
              <a:rPr lang="en-GB" sz="1100" dirty="0"/>
              <a:t>Develop new product and services, adopt a future-ready business model and reduce the carbon footprint of your operations as you embrace the opportunities in clean growth. You’ll be equipped to: </a:t>
            </a:r>
          </a:p>
          <a:p>
            <a:pPr lvl="0" fontAlgn="base"/>
            <a:r>
              <a:rPr lang="en-GB" sz="1100" dirty="0"/>
              <a:t>Overcome key challenges and lead a sustainable revolution in your sector </a:t>
            </a:r>
          </a:p>
          <a:p>
            <a:pPr lvl="0" fontAlgn="base"/>
            <a:r>
              <a:rPr lang="en-GB" sz="1100" dirty="0"/>
              <a:t>Reduce costs by improving performance and increase efficiency of operations, services and products </a:t>
            </a:r>
          </a:p>
          <a:p>
            <a:pPr lvl="0" fontAlgn="base"/>
            <a:r>
              <a:rPr lang="en-GB" sz="1100" dirty="0"/>
              <a:t>Create new revenue streams  </a:t>
            </a:r>
          </a:p>
          <a:p>
            <a:pPr lvl="0" fontAlgn="base"/>
            <a:r>
              <a:rPr lang="en-GB" sz="1100" dirty="0"/>
              <a:t>Expand into new markets, increasing your customer base  </a:t>
            </a:r>
          </a:p>
          <a:p>
            <a:pPr lvl="0" fontAlgn="base"/>
            <a:r>
              <a:rPr lang="en-GB" sz="1100" dirty="0"/>
              <a:t>Attract an engaged and talented workforce </a:t>
            </a:r>
          </a:p>
          <a:p>
            <a:pPr lvl="0" fontAlgn="base"/>
            <a:r>
              <a:rPr lang="en-GB" sz="1100" dirty="0"/>
              <a:t>Contribute to the UK’s sustainable future </a:t>
            </a:r>
          </a:p>
          <a:p>
            <a:pPr marL="0" indent="0" fontAlgn="base">
              <a:buNone/>
            </a:pPr>
            <a:r>
              <a:rPr lang="en-GB" sz="1100" dirty="0"/>
              <a:t>Gaining access to our group of universities shared expertise, equipment, and resources, we’ll work together through workshops, networking and research and development activities to find a solution to your specific business problem.  </a:t>
            </a:r>
          </a:p>
          <a:p>
            <a:pPr marL="0" indent="0" fontAlgn="base">
              <a:buNone/>
            </a:pPr>
            <a:r>
              <a:rPr lang="en-GB" sz="1100" dirty="0" err="1"/>
              <a:t>Eco-I</a:t>
            </a:r>
            <a:r>
              <a:rPr lang="en-GB" sz="1100" dirty="0"/>
              <a:t> North West is part-funded by the European Regional Development Fund (ERDF). </a:t>
            </a:r>
          </a:p>
          <a:p>
            <a:pPr marL="0" indent="0">
              <a:buNone/>
            </a:pPr>
            <a:r>
              <a:rPr lang="en-GB" sz="1100" b="1" dirty="0"/>
              <a:t>Want to get involved?</a:t>
            </a:r>
          </a:p>
          <a:p>
            <a:pPr marL="0" indent="0">
              <a:buNone/>
            </a:pPr>
            <a:r>
              <a:rPr lang="en-GB" sz="1100" b="1" dirty="0"/>
              <a:t>Email</a:t>
            </a:r>
            <a:r>
              <a:rPr lang="en-GB" sz="1100" dirty="0"/>
              <a:t>: </a:t>
            </a:r>
            <a:r>
              <a:rPr lang="en-GB" sz="1100" u="sng" dirty="0">
                <a:hlinkClick r:id="rId2"/>
              </a:rPr>
              <a:t>ecoinorthwest@mmu.ac.uk</a:t>
            </a:r>
            <a:r>
              <a:rPr lang="en-GB" sz="1100" dirty="0"/>
              <a:t>  </a:t>
            </a:r>
            <a:br>
              <a:rPr lang="en-GB" sz="1100" dirty="0"/>
            </a:br>
            <a:r>
              <a:rPr lang="en-GB" sz="1100" b="1" dirty="0"/>
              <a:t>Follow us on Twitter:  @mmucfe   </a:t>
            </a:r>
            <a:br>
              <a:rPr lang="en-GB" sz="1100" b="1" dirty="0"/>
            </a:br>
            <a:r>
              <a:rPr lang="en-GB" sz="1100" b="1" dirty="0"/>
              <a:t>Visit: https://www.mmu.ac.uk/business-school/business/sme-support/eco-i-north-west/ 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94461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02DE019AD8048A49A27B67F8D1771" ma:contentTypeVersion="12" ma:contentTypeDescription="Create a new document." ma:contentTypeScope="" ma:versionID="98ccc15029a5087c4a7b1fcf8533578b">
  <xsd:schema xmlns:xsd="http://www.w3.org/2001/XMLSchema" xmlns:xs="http://www.w3.org/2001/XMLSchema" xmlns:p="http://schemas.microsoft.com/office/2006/metadata/properties" xmlns:ns2="9398422e-de5a-4fa0-924e-cf8a8dc7e06d" xmlns:ns3="8e464650-42b4-4d60-b132-4dfcebb2c6fc" targetNamespace="http://schemas.microsoft.com/office/2006/metadata/properties" ma:root="true" ma:fieldsID="ccedefd38fb86abb538923264813ec92" ns2:_="" ns3:_="">
    <xsd:import namespace="9398422e-de5a-4fa0-924e-cf8a8dc7e06d"/>
    <xsd:import namespace="8e464650-42b4-4d60-b132-4dfcebb2c6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8422e-de5a-4fa0-924e-cf8a8dc7e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64650-42b4-4d60-b132-4dfcebb2c6f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9E3F5E-F23E-4FA6-BE2D-065E28D369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98422e-de5a-4fa0-924e-cf8a8dc7e06d"/>
    <ds:schemaRef ds:uri="8e464650-42b4-4d60-b132-4dfcebb2c6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ECD851-F811-4518-BCC4-DC48BDDB39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CB89DA-5C50-4614-932B-E7E9FDB129AB}">
  <ds:schemaRefs>
    <ds:schemaRef ds:uri="http://purl.org/dc/dcmitype/"/>
    <ds:schemaRef ds:uri="3088464c-af63-496a-b12d-2d84979de59d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Is your business prepared for the low carbon future?  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Carolyn</dc:creator>
  <cp:lastModifiedBy>Danielle Tanner</cp:lastModifiedBy>
  <cp:revision>16</cp:revision>
  <dcterms:created xsi:type="dcterms:W3CDTF">2020-07-03T14:26:39Z</dcterms:created>
  <dcterms:modified xsi:type="dcterms:W3CDTF">2021-05-06T09:29:51Z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0x010100B1C02DE019AD8048A49A27B67F8D1771</vt:lpwstr>
  </property>
</Properties>
</file>